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37E0A6-7DA5-4D98-9D6E-7C62E5DA1F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63F4A9-B7B3-42EF-9319-C5149081B9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E773DE3-160F-4E3D-A988-B3C9B84C7B75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 txBox="1"/>
          <p:nvPr/>
        </p:nvSpPr>
        <p:spPr>
          <a:xfrm>
            <a:off x="228600" y="0"/>
            <a:ext cx="9601200" cy="572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They say "Free Palestine" but why?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Further reading: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https://www.amnesty.org/en/documents/mde15/8668/2024/en/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https://www.ohchr.org/en/documents/thematic-reports/a79363-report-special-committee-investigate-israeli-practices-affecting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https://www.btselem.org/publications/202408_welcome_to_hell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Sources: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[1] https://blog.richmond.edu/livesofmaps/2023/12/18/map-of-the-week-unraveling-the-borders-of-israel-and-palestine-through-time/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[2] https://www.anera.org/what-are-area-a-area-b-and-area-c-in-the-west-bank/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[3] https://www.disorient.de/magazin/palestine-hebron-settlements-apartheid-colonization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[4] https://observers.france24.com/en/20100910-hebron-palestinian-shopkeepers-are-drowning-rubbish-israeli-settlers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[5] https://www.nrc.no/shorthand/stories/in-the-west-bank-segregated-roads-displace-palestinians/index.html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[6] https://www.ohchr.org/en/press-releases/2024/11/un-special-committee-finds-israels-warfare-methods-gaza-consistent-genocide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[7] https://www.amnesty.org/en/latest/news/2024/12/amnesty-international-concludes-israel-is-committing-genocide-against-palestinians-in-gaza/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 txBox="1"/>
          <p:nvPr/>
        </p:nvSpPr>
        <p:spPr>
          <a:xfrm>
            <a:off x="228600" y="0"/>
            <a:ext cx="9601200" cy="56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[8] https://www.genocidewatch.com/single-post/genocide-emergency-alert-israel-and-gaza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[9] https://www.lemkininstitute.com/active-genocide-alert-1/active-genocide-alert---israel-palestine:-there-is-no-justification-for-genocide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[10] https://www.fidh.org/en/region/north-africa-middle-east/israel-palestine/the-unfolding-genocide-against-the-palestinians-must-stop-immediately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[11] https://www.middleeastmonitor.com/20231226-euro-med-submits-findings-on-israeli-army-executions-in-gaza-to-icc-un-calling-them-genocide/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[12] https://www.icj-cij.org/case/192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[13] https://www.ochaopt.org/content/reported-impact-snapshot-gaza-strip-26-november-2024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[14] https://www.thelancet.com/journals/lancet/article/PIIS0140-6736(24)01169-3/fulltext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[15] https://www.tandfonline.com/doi/full/10.1080/14623528.2024.2306714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[16] https://www.theguardian.com/world/article/2024/jun/24/gaza-households-hunger-draft-un-report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[17] https://www.hrw.org/news/2023/12/18/israel-starvation-used-weapon-war-gaza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[18] https://www.theguardian.com/world/2024/oct/22/ruined-gaza-economy-un-report-israel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[19] https://commons.wikimedia.org/wiki/File:March_on_Washington_Free_Palestine_-_2.jpg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[20] https://www.middleeastmonitor.com/20240130-palestinians-bury-dozens-in-gaza-after-israel-hands-over-bodies/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05740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205740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205740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205740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 txBox="1"/>
          <p:nvPr/>
        </p:nvSpPr>
        <p:spPr>
          <a:xfrm>
            <a:off x="228600" y="228600"/>
            <a:ext cx="9601200" cy="525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@bds.movement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Main website: https://bdsmovement.net/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Sources: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[1] https://www.deutschlandfunk.de/israelkritische-bewegung-bds-ist-extremistischer-verdachtsfall-100.html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[2] https://bdsmovement.net/news/saturday-november-29th-%E2%80%93-uk-stop-arming-israel-day-action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[3] https://books.google.de/books?id=Wf3DCgAAQBAJ&amp;pg=PT278&amp;redir_esc=y#v=onepage&amp;q&amp;f=false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[4] https://bdsmovement.net/impact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[5] https://bdsmovement.net/news/bds-marks-another-victory-veolia-sells-all-israeli-operations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[6] https://bdsmovement.net/BDS-Has-Partnered-With-Boycat-App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 txBox="1"/>
          <p:nvPr/>
        </p:nvSpPr>
        <p:spPr>
          <a:xfrm>
            <a:off x="228600" y="228600"/>
            <a:ext cx="9601200" cy="546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@pal_action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Main website: https://palestineaction.org/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Sources: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[1] https://palestineaction.org/one-year-palestine-action/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[2] https://commons.wikimedia.org/wiki/File:PA-logo-transp-1.png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[3] https://palestineaction.org/israeli-interference/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[4] https://palestineaction.org/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[5] https://www.aljazeera.com/program/newsfeed/2024/4/2/israel-bombs-world-central-kitchen-convoy-killing-foreign-aid-workers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[6] https://palestineaction.org/express-building/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[7] https://palestineaction.org/teledyne-wirral/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[8] https://commons.wikimedia.org/wiki/File:IAF-F-35I-Adir.jpg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[9] https://electronicintifada.net/content/letter-jailed-palestine-activist/48686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[10] https://www.thecanary.co/uk/news/2024/11/19/palestine-action-counter-terror-elbit/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[11] https://www.theguardian.com/uk-news/2023/aug/20/israeli-embassy-officials-attempted-to-influence-uk-court-cases-documents-suggest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[12] https://www.theguardian.com/world/2024/sep/30/activists-say-they-have-proof-ministers-tried-to-influence-police-over-israeli-arms-firm-protests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210276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210276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18741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2102760" y="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210276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2057400" y="360"/>
            <a:ext cx="566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LibreOffice/24.8.2.1$Linux_X86_64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2024-12-09T21:44:48Z</dcterms:created>
  <dc:creator/>
  <dc:description/>
  <dc:language>en-US</dc:language>
  <cp:lastModifiedBy/>
  <dcterms:modified xsi:type="dcterms:W3CDTF">2024-12-09T21:57:02Z</dcterms:modified>
  <cp:revision>4</cp:revision>
  <dc:subject/>
  <dc:title/>
</cp:coreProperties>
</file>